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7" r:id="rId2"/>
    <p:sldId id="258" r:id="rId3"/>
    <p:sldId id="259" r:id="rId4"/>
    <p:sldId id="260" r:id="rId5"/>
    <p:sldId id="261" r:id="rId6"/>
    <p:sldId id="262" r:id="rId7"/>
  </p:sldIdLst>
  <p:sldSz cx="9144000" cy="6858000" type="screen4x3"/>
  <p:notesSz cx="6858000" cy="9144000"/>
  <p:defaultTextStyle>
    <a:defPPr>
      <a:defRPr lang="es-P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418B5"/>
    <a:srgbClr val="EC20DD"/>
    <a:srgbClr val="FFFF99"/>
    <a:srgbClr val="FFCC6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114" y="-1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PE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CF079E7-830C-4264-8F5E-BEF88DC501A2}" type="datetimeFigureOut">
              <a:rPr lang="es-PE" smtClean="0"/>
              <a:t>20/07/2016</a:t>
            </a:fld>
            <a:endParaRPr lang="es-PE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PE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PE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974AA69-826E-4AF0-BB22-53532E8110FC}" type="slidenum">
              <a:rPr lang="es-PE" smtClean="0"/>
              <a:t>‹Nº›</a:t>
            </a:fld>
            <a:endParaRPr lang="es-P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PE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PE" smtClean="0"/>
              <a:t>20/07/2016</a:t>
            </a:r>
            <a:endParaRPr lang="es-PE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PE" smtClean="0"/>
              <a:t>maited paisig delgado</a:t>
            </a:r>
            <a:endParaRPr lang="es-PE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D0001-59AB-4E03-A614-3F5170A37CB4}" type="slidenum">
              <a:rPr lang="es-PE" smtClean="0"/>
              <a:t>‹Nº›</a:t>
            </a:fld>
            <a:endParaRPr lang="es-P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PE" smtClean="0"/>
              <a:t>20/07/2016</a:t>
            </a:r>
            <a:endParaRPr lang="es-PE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PE" smtClean="0"/>
              <a:t>maited paisig delgado</a:t>
            </a:r>
            <a:endParaRPr lang="es-PE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D0001-59AB-4E03-A614-3F5170A37CB4}" type="slidenum">
              <a:rPr lang="es-PE" smtClean="0"/>
              <a:t>‹Nº›</a:t>
            </a:fld>
            <a:endParaRPr lang="es-P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PE" smtClean="0"/>
              <a:t>20/07/2016</a:t>
            </a:r>
            <a:endParaRPr lang="es-PE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PE" smtClean="0"/>
              <a:t>maited paisig delgado</a:t>
            </a:r>
            <a:endParaRPr lang="es-PE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D0001-59AB-4E03-A614-3F5170A37CB4}" type="slidenum">
              <a:rPr lang="es-PE" smtClean="0"/>
              <a:t>‹Nº›</a:t>
            </a:fld>
            <a:endParaRPr lang="es-P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PE" smtClean="0"/>
              <a:t>20/07/2016</a:t>
            </a:r>
            <a:endParaRPr lang="es-PE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PE" smtClean="0"/>
              <a:t>maited paisig delgado</a:t>
            </a:r>
            <a:endParaRPr lang="es-PE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D0001-59AB-4E03-A614-3F5170A37CB4}" type="slidenum">
              <a:rPr lang="es-PE" smtClean="0"/>
              <a:t>‹Nº›</a:t>
            </a:fld>
            <a:endParaRPr lang="es-P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PE" smtClean="0"/>
              <a:t>20/07/2016</a:t>
            </a:r>
            <a:endParaRPr lang="es-PE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PE" smtClean="0"/>
              <a:t>maited paisig delgado</a:t>
            </a:r>
            <a:endParaRPr lang="es-PE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D0001-59AB-4E03-A614-3F5170A37CB4}" type="slidenum">
              <a:rPr lang="es-PE" smtClean="0"/>
              <a:t>‹Nº›</a:t>
            </a:fld>
            <a:endParaRPr lang="es-P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PE" smtClean="0"/>
              <a:t>20/07/2016</a:t>
            </a:r>
            <a:endParaRPr lang="es-PE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PE" smtClean="0"/>
              <a:t>maited paisig delgado</a:t>
            </a:r>
            <a:endParaRPr lang="es-PE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D0001-59AB-4E03-A614-3F5170A37CB4}" type="slidenum">
              <a:rPr lang="es-PE" smtClean="0"/>
              <a:t>‹Nº›</a:t>
            </a:fld>
            <a:endParaRPr lang="es-P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PE" smtClean="0"/>
              <a:t>20/07/2016</a:t>
            </a:r>
            <a:endParaRPr lang="es-PE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PE" smtClean="0"/>
              <a:t>maited paisig delgado</a:t>
            </a:r>
            <a:endParaRPr lang="es-PE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D0001-59AB-4E03-A614-3F5170A37CB4}" type="slidenum">
              <a:rPr lang="es-PE" smtClean="0"/>
              <a:t>‹Nº›</a:t>
            </a:fld>
            <a:endParaRPr lang="es-P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PE" smtClean="0"/>
              <a:t>20/07/2016</a:t>
            </a:r>
            <a:endParaRPr lang="es-PE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PE" smtClean="0"/>
              <a:t>maited paisig delgado</a:t>
            </a:r>
            <a:endParaRPr lang="es-PE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D0001-59AB-4E03-A614-3F5170A37CB4}" type="slidenum">
              <a:rPr lang="es-PE" smtClean="0"/>
              <a:t>‹Nº›</a:t>
            </a:fld>
            <a:endParaRPr lang="es-P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PE" smtClean="0"/>
              <a:t>20/07/2016</a:t>
            </a:r>
            <a:endParaRPr lang="es-PE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PE" smtClean="0"/>
              <a:t>maited paisig delgado</a:t>
            </a:r>
            <a:endParaRPr lang="es-PE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D0001-59AB-4E03-A614-3F5170A37CB4}" type="slidenum">
              <a:rPr lang="es-PE" smtClean="0"/>
              <a:t>‹Nº›</a:t>
            </a:fld>
            <a:endParaRPr lang="es-P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PE" smtClean="0"/>
              <a:t>20/07/2016</a:t>
            </a:r>
            <a:endParaRPr lang="es-PE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PE" smtClean="0"/>
              <a:t>maited paisig delgado</a:t>
            </a:r>
            <a:endParaRPr lang="es-PE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D0001-59AB-4E03-A614-3F5170A37CB4}" type="slidenum">
              <a:rPr lang="es-PE" smtClean="0"/>
              <a:t>‹Nº›</a:t>
            </a:fld>
            <a:endParaRPr lang="es-P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PE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PE" smtClean="0"/>
              <a:t>20/07/2016</a:t>
            </a:r>
            <a:endParaRPr lang="es-PE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PE" smtClean="0"/>
              <a:t>maited paisig delgado</a:t>
            </a:r>
            <a:endParaRPr lang="es-PE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D0001-59AB-4E03-A614-3F5170A37CB4}" type="slidenum">
              <a:rPr lang="es-PE" smtClean="0"/>
              <a:t>‹Nº›</a:t>
            </a:fld>
            <a:endParaRPr lang="es-P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s-PE" smtClean="0"/>
              <a:t>20/07/2016</a:t>
            </a:r>
            <a:endParaRPr lang="es-PE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s-PE" smtClean="0"/>
              <a:t>maited paisig delgado</a:t>
            </a:r>
            <a:endParaRPr lang="es-PE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AD0001-59AB-4E03-A614-3F5170A37CB4}" type="slidenum">
              <a:rPr lang="es-PE" smtClean="0"/>
              <a:t>‹Nº›</a:t>
            </a:fld>
            <a:endParaRPr lang="es-PE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P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wm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642910" y="428604"/>
            <a:ext cx="2643206" cy="1357322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PE" sz="2000" dirty="0" smtClean="0">
                <a:solidFill>
                  <a:schemeClr val="bg2">
                    <a:lumMod val="10000"/>
                  </a:schemeClr>
                </a:solidFill>
              </a:rPr>
              <a:t>REQUISITOS</a:t>
            </a:r>
          </a:p>
          <a:p>
            <a:pPr algn="ctr"/>
            <a:r>
              <a:rPr lang="es-PE" sz="2000" dirty="0" smtClean="0">
                <a:solidFill>
                  <a:schemeClr val="bg2">
                    <a:lumMod val="10000"/>
                  </a:schemeClr>
                </a:solidFill>
              </a:rPr>
              <a:t>BÁSICOS</a:t>
            </a:r>
          </a:p>
          <a:p>
            <a:pPr algn="ctr"/>
            <a:r>
              <a:rPr lang="es-PE" sz="2000" dirty="0" smtClean="0">
                <a:solidFill>
                  <a:schemeClr val="bg2">
                    <a:lumMod val="10000"/>
                  </a:schemeClr>
                </a:solidFill>
              </a:rPr>
              <a:t>2007</a:t>
            </a:r>
            <a:endParaRPr lang="es-PE" sz="2000"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3" name="2 Rectángulo"/>
          <p:cNvSpPr/>
          <p:nvPr/>
        </p:nvSpPr>
        <p:spPr>
          <a:xfrm>
            <a:off x="1214414" y="2428868"/>
            <a:ext cx="7072362" cy="1214446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PE" sz="3200" b="1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RECIBIDOS POR HONORARIOS</a:t>
            </a:r>
            <a:endParaRPr lang="es-PE" sz="3200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4" name="3 Rectángulo"/>
          <p:cNvSpPr/>
          <p:nvPr/>
        </p:nvSpPr>
        <p:spPr>
          <a:xfrm>
            <a:off x="3500430" y="4214818"/>
            <a:ext cx="4714908" cy="2428892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PE" sz="6600" dirty="0" smtClean="0">
                <a:solidFill>
                  <a:srgbClr val="FF0000"/>
                </a:solidFill>
              </a:rPr>
              <a:t>S </a:t>
            </a:r>
            <a:r>
              <a:rPr lang="es-PE" sz="6600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u </a:t>
            </a:r>
            <a:r>
              <a:rPr lang="es-PE" sz="6600" dirty="0" smtClean="0">
                <a:solidFill>
                  <a:srgbClr val="FF0000"/>
                </a:solidFill>
              </a:rPr>
              <a:t>n </a:t>
            </a:r>
            <a:r>
              <a:rPr lang="es-PE" sz="6600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a </a:t>
            </a:r>
            <a:r>
              <a:rPr lang="es-PE" sz="6600" dirty="0" smtClean="0">
                <a:solidFill>
                  <a:srgbClr val="FF0000"/>
                </a:solidFill>
              </a:rPr>
              <a:t>t</a:t>
            </a:r>
          </a:p>
          <a:p>
            <a:pPr algn="ctr"/>
            <a:r>
              <a:rPr lang="es-PE" sz="2000" dirty="0" smtClean="0">
                <a:solidFill>
                  <a:srgbClr val="FF0000"/>
                </a:solidFill>
              </a:rPr>
              <a:t>SUPERINTENDENCIA</a:t>
            </a:r>
            <a:r>
              <a:rPr lang="es-PE" sz="2000" dirty="0" smtClean="0"/>
              <a:t> Nacional De</a:t>
            </a:r>
          </a:p>
          <a:p>
            <a:pPr algn="ctr"/>
            <a:r>
              <a:rPr lang="es-PE" sz="2000" dirty="0" smtClean="0"/>
              <a:t>Administración</a:t>
            </a:r>
            <a:r>
              <a:rPr lang="es-PE" sz="2000" dirty="0" smtClean="0">
                <a:solidFill>
                  <a:srgbClr val="FF0000"/>
                </a:solidFill>
              </a:rPr>
              <a:t> TRIBUTARIA</a:t>
            </a:r>
            <a:endParaRPr lang="es-PE" sz="2000" dirty="0">
              <a:solidFill>
                <a:srgbClr val="FF0000"/>
              </a:solidFill>
            </a:endParaRPr>
          </a:p>
        </p:txBody>
      </p:sp>
      <p:sp>
        <p:nvSpPr>
          <p:cNvPr id="5" name="4 Onda"/>
          <p:cNvSpPr/>
          <p:nvPr/>
        </p:nvSpPr>
        <p:spPr>
          <a:xfrm>
            <a:off x="3571868" y="4286256"/>
            <a:ext cx="857256" cy="428628"/>
          </a:xfrm>
          <a:prstGeom prst="wav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 dirty="0">
              <a:solidFill>
                <a:srgbClr val="FF0000"/>
              </a:solidFill>
            </a:endParaRPr>
          </a:p>
        </p:txBody>
      </p:sp>
      <p:sp>
        <p:nvSpPr>
          <p:cNvPr id="6" name="5 Onda"/>
          <p:cNvSpPr/>
          <p:nvPr/>
        </p:nvSpPr>
        <p:spPr>
          <a:xfrm>
            <a:off x="3571868" y="4714884"/>
            <a:ext cx="857256" cy="428628"/>
          </a:xfrm>
          <a:prstGeom prst="wav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PE" smtClean="0"/>
              <a:t>20/07/2016</a:t>
            </a:r>
            <a:endParaRPr lang="es-PE"/>
          </a:p>
        </p:txBody>
      </p:sp>
      <p:sp>
        <p:nvSpPr>
          <p:cNvPr id="8" name="7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D0001-59AB-4E03-A614-3F5170A37CB4}" type="slidenum">
              <a:rPr lang="es-PE" smtClean="0"/>
              <a:t>1</a:t>
            </a:fld>
            <a:endParaRPr lang="es-PE"/>
          </a:p>
        </p:txBody>
      </p:sp>
      <p:sp>
        <p:nvSpPr>
          <p:cNvPr id="9" name="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PE" smtClean="0"/>
              <a:t>maited paisig delgado</a:t>
            </a:r>
            <a:endParaRPr lang="es-PE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857224" y="285728"/>
            <a:ext cx="807249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PE" sz="4800" dirty="0" smtClean="0">
                <a:solidFill>
                  <a:srgbClr val="FF0000"/>
                </a:solidFill>
              </a:rPr>
              <a:t>¿QUIÉNES</a:t>
            </a:r>
            <a:r>
              <a:rPr lang="es-PE" sz="4800" dirty="0" smtClean="0"/>
              <a:t> DEBEN </a:t>
            </a:r>
            <a:r>
              <a:rPr lang="es-PE" sz="4800" dirty="0" smtClean="0">
                <a:solidFill>
                  <a:srgbClr val="FF0000"/>
                </a:solidFill>
              </a:rPr>
              <a:t>EMITIR</a:t>
            </a:r>
            <a:r>
              <a:rPr lang="es-PE" sz="4800" dirty="0" smtClean="0"/>
              <a:t> RECIBOS </a:t>
            </a:r>
            <a:r>
              <a:rPr lang="es-PE" sz="4800" dirty="0" smtClean="0">
                <a:solidFill>
                  <a:srgbClr val="FF0000"/>
                </a:solidFill>
              </a:rPr>
              <a:t>POR</a:t>
            </a:r>
            <a:r>
              <a:rPr lang="es-PE" sz="4800" dirty="0" smtClean="0"/>
              <a:t> HONORARIOS?</a:t>
            </a:r>
            <a:endParaRPr lang="es-PE" sz="4800" dirty="0"/>
          </a:p>
        </p:txBody>
      </p:sp>
      <p:sp>
        <p:nvSpPr>
          <p:cNvPr id="5" name="4 CuadroTexto"/>
          <p:cNvSpPr txBox="1"/>
          <p:nvPr/>
        </p:nvSpPr>
        <p:spPr>
          <a:xfrm>
            <a:off x="428596" y="2000240"/>
            <a:ext cx="821537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PE" sz="2800" dirty="0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Las personas que obtengan rentas por cuarta</a:t>
            </a:r>
            <a:endParaRPr lang="es-PE" sz="2800" dirty="0">
              <a:solidFill>
                <a:schemeClr val="accent6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428596" y="2428868"/>
            <a:ext cx="60007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PE" sz="2400" dirty="0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Categoría por el ejercicio independiente una</a:t>
            </a:r>
            <a:endParaRPr lang="es-PE" dirty="0"/>
          </a:p>
        </p:txBody>
      </p:sp>
      <p:sp>
        <p:nvSpPr>
          <p:cNvPr id="10" name="9 CuadroTexto"/>
          <p:cNvSpPr txBox="1"/>
          <p:nvPr/>
        </p:nvSpPr>
        <p:spPr>
          <a:xfrm>
            <a:off x="428596" y="2857496"/>
            <a:ext cx="52864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PE" sz="2400" dirty="0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Independencia de uno :</a:t>
            </a:r>
          </a:p>
        </p:txBody>
      </p:sp>
      <p:pic>
        <p:nvPicPr>
          <p:cNvPr id="1026" name="Picture 2" descr="C:\Program Files\Microsoft Office\MEDIA\CAGCAT10\j0292982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215074" y="2571744"/>
            <a:ext cx="2428892" cy="2397568"/>
          </a:xfrm>
          <a:prstGeom prst="rect">
            <a:avLst/>
          </a:prstGeom>
          <a:noFill/>
        </p:spPr>
      </p:pic>
      <p:sp>
        <p:nvSpPr>
          <p:cNvPr id="12" name="11 CuadroTexto"/>
          <p:cNvSpPr txBox="1"/>
          <p:nvPr/>
        </p:nvSpPr>
        <p:spPr>
          <a:xfrm>
            <a:off x="857224" y="3571876"/>
            <a:ext cx="31432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PE" sz="2400" dirty="0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. Profesión</a:t>
            </a:r>
            <a:endParaRPr lang="es-PE" sz="2400" dirty="0">
              <a:solidFill>
                <a:schemeClr val="accent6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13" name="12 CuadroTexto"/>
          <p:cNvSpPr txBox="1"/>
          <p:nvPr/>
        </p:nvSpPr>
        <p:spPr>
          <a:xfrm>
            <a:off x="928662" y="3929066"/>
            <a:ext cx="228601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PE" sz="2400" dirty="0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. Ciencia</a:t>
            </a:r>
            <a:endParaRPr lang="es-PE" sz="2400" dirty="0">
              <a:solidFill>
                <a:schemeClr val="accent6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14" name="13 CuadroTexto"/>
          <p:cNvSpPr txBox="1"/>
          <p:nvPr/>
        </p:nvSpPr>
        <p:spPr>
          <a:xfrm>
            <a:off x="1000100" y="4214818"/>
            <a:ext cx="192882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PE" dirty="0" smtClean="0"/>
              <a:t>.</a:t>
            </a:r>
            <a:r>
              <a:rPr lang="es-PE" sz="2400" dirty="0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Arte</a:t>
            </a:r>
            <a:endParaRPr lang="es-PE" sz="2400" dirty="0">
              <a:solidFill>
                <a:schemeClr val="accent6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15" name="14 CuadroTexto"/>
          <p:cNvSpPr txBox="1"/>
          <p:nvPr/>
        </p:nvSpPr>
        <p:spPr>
          <a:xfrm>
            <a:off x="928662" y="4643446"/>
            <a:ext cx="17145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PE" dirty="0" smtClean="0"/>
              <a:t>.</a:t>
            </a:r>
            <a:r>
              <a:rPr lang="es-PE" sz="2400" dirty="0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Oficio</a:t>
            </a:r>
            <a:endParaRPr lang="es-PE" sz="2400" dirty="0">
              <a:solidFill>
                <a:schemeClr val="accent6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16" name="15 CuadroTexto"/>
          <p:cNvSpPr txBox="1"/>
          <p:nvPr/>
        </p:nvSpPr>
        <p:spPr>
          <a:xfrm>
            <a:off x="500034" y="5143512"/>
            <a:ext cx="74295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PE" sz="2400" dirty="0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Por ejemplo : Los Médicos , Abogados , Conductores , </a:t>
            </a:r>
            <a:endParaRPr lang="es-PE" sz="2400" dirty="0">
              <a:solidFill>
                <a:schemeClr val="accent6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17" name="16 CuadroTexto"/>
          <p:cNvSpPr txBox="1"/>
          <p:nvPr/>
        </p:nvSpPr>
        <p:spPr>
          <a:xfrm>
            <a:off x="500034" y="5572140"/>
            <a:ext cx="664373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PE" sz="2400" dirty="0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Periodistas , Artistas , Modelos , etc. </a:t>
            </a:r>
            <a:endParaRPr lang="es-PE" sz="2400" dirty="0">
              <a:solidFill>
                <a:schemeClr val="accent6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18" name="17 CuadroTexto"/>
          <p:cNvSpPr txBox="1"/>
          <p:nvPr/>
        </p:nvSpPr>
        <p:spPr>
          <a:xfrm>
            <a:off x="2000232" y="6215082"/>
            <a:ext cx="48577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PE" dirty="0" smtClean="0"/>
              <a:t>CONSULTAS A : WWW. SUNAT. GOB. PE</a:t>
            </a:r>
            <a:endParaRPr lang="es-PE" dirty="0"/>
          </a:p>
        </p:txBody>
      </p:sp>
      <p:sp>
        <p:nvSpPr>
          <p:cNvPr id="19" name="18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PE" smtClean="0"/>
              <a:t>20/07/2016</a:t>
            </a:r>
            <a:endParaRPr lang="es-PE"/>
          </a:p>
        </p:txBody>
      </p:sp>
      <p:sp>
        <p:nvSpPr>
          <p:cNvPr id="20" name="19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D0001-59AB-4E03-A614-3F5170A37CB4}" type="slidenum">
              <a:rPr lang="es-PE" smtClean="0"/>
              <a:t>2</a:t>
            </a:fld>
            <a:endParaRPr lang="es-PE"/>
          </a:p>
        </p:txBody>
      </p:sp>
      <p:sp>
        <p:nvSpPr>
          <p:cNvPr id="21" name="20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PE" smtClean="0"/>
              <a:t>maited paisig delgado</a:t>
            </a:r>
            <a:endParaRPr lang="es-PE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 rot="5400000">
            <a:off x="142844" y="2500306"/>
            <a:ext cx="2357454" cy="928694"/>
          </a:xfrm>
          <a:prstGeom prst="rect">
            <a:avLst/>
          </a:prstGeom>
          <a:ln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/>
          </a:p>
        </p:txBody>
      </p:sp>
      <p:sp>
        <p:nvSpPr>
          <p:cNvPr id="3" name="2 Rectángulo"/>
          <p:cNvSpPr/>
          <p:nvPr/>
        </p:nvSpPr>
        <p:spPr>
          <a:xfrm>
            <a:off x="214282" y="2500306"/>
            <a:ext cx="2214578" cy="857256"/>
          </a:xfrm>
          <a:prstGeom prst="rect">
            <a:avLst/>
          </a:prstGeom>
          <a:ln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PE" dirty="0" smtClean="0"/>
              <a:t>MEDICOS</a:t>
            </a:r>
            <a:endParaRPr lang="es-PE" dirty="0"/>
          </a:p>
        </p:txBody>
      </p:sp>
      <p:sp>
        <p:nvSpPr>
          <p:cNvPr id="2" name="1 Rectángulo"/>
          <p:cNvSpPr/>
          <p:nvPr/>
        </p:nvSpPr>
        <p:spPr>
          <a:xfrm>
            <a:off x="428596" y="357166"/>
            <a:ext cx="7929618" cy="1214446"/>
          </a:xfrm>
          <a:prstGeom prst="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PE" sz="4000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¿Quienes Emiten recibos por honorarios?</a:t>
            </a:r>
            <a:endParaRPr lang="es-PE" sz="40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5" name="4 Elipse"/>
          <p:cNvSpPr/>
          <p:nvPr/>
        </p:nvSpPr>
        <p:spPr>
          <a:xfrm>
            <a:off x="357158" y="4643446"/>
            <a:ext cx="2500298" cy="1785950"/>
          </a:xfrm>
          <a:prstGeom prst="ellipse">
            <a:avLst/>
          </a:prstGeom>
          <a:solidFill>
            <a:srgbClr val="F418B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PE" dirty="0" smtClean="0"/>
              <a:t>MODELOS</a:t>
            </a:r>
            <a:endParaRPr lang="es-PE" dirty="0"/>
          </a:p>
        </p:txBody>
      </p:sp>
      <p:sp>
        <p:nvSpPr>
          <p:cNvPr id="6" name="5 Rectángulo"/>
          <p:cNvSpPr/>
          <p:nvPr/>
        </p:nvSpPr>
        <p:spPr>
          <a:xfrm>
            <a:off x="4500562" y="2285992"/>
            <a:ext cx="2571768" cy="1428760"/>
          </a:xfrm>
          <a:prstGeom prst="rect">
            <a:avLst/>
          </a:prstGeom>
          <a:ln/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PE" dirty="0" smtClean="0"/>
              <a:t>ABOGADOS</a:t>
            </a:r>
            <a:endParaRPr lang="es-PE" dirty="0"/>
          </a:p>
        </p:txBody>
      </p:sp>
      <p:pic>
        <p:nvPicPr>
          <p:cNvPr id="7" name="Picture 4" descr="C:\Program Files\Microsoft Office\MEDIA\CAGCAT10\j0240719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643174" y="1500174"/>
            <a:ext cx="1501315" cy="2357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5" descr="C:\Program Files\Microsoft Office\MEDIA\CAGCAT10\j0291984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254862" y="1857364"/>
            <a:ext cx="1889138" cy="20002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7" descr="C:\Program Files\Microsoft Office\MEDIA\CAGCAT10\j0301252.wmf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000364" y="4572008"/>
            <a:ext cx="2171977" cy="1857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11 Rectángulo"/>
          <p:cNvSpPr/>
          <p:nvPr/>
        </p:nvSpPr>
        <p:spPr>
          <a:xfrm>
            <a:off x="5643570" y="4286256"/>
            <a:ext cx="3286148" cy="2357454"/>
          </a:xfrm>
          <a:prstGeom prst="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PE" sz="2400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Los que no emiten </a:t>
            </a:r>
          </a:p>
          <a:p>
            <a:pPr algn="ctr"/>
            <a:r>
              <a:rPr lang="es-PE" sz="2400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Recibos por</a:t>
            </a:r>
          </a:p>
          <a:p>
            <a:pPr algn="ctr"/>
            <a:r>
              <a:rPr lang="es-PE" sz="2400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Honorarios serán</a:t>
            </a:r>
          </a:p>
          <a:p>
            <a:pPr algn="ctr"/>
            <a:r>
              <a:rPr lang="es-PE" sz="2400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Multados por</a:t>
            </a:r>
          </a:p>
          <a:p>
            <a:pPr algn="ctr"/>
            <a:r>
              <a:rPr lang="es-PE" sz="2400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Infringir la ley</a:t>
            </a:r>
            <a:endParaRPr lang="es-PE" sz="24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13" name="1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PE" smtClean="0"/>
              <a:t>20/07/2016</a:t>
            </a:r>
            <a:endParaRPr lang="es-PE"/>
          </a:p>
        </p:txBody>
      </p:sp>
      <p:sp>
        <p:nvSpPr>
          <p:cNvPr id="14" name="1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D0001-59AB-4E03-A614-3F5170A37CB4}" type="slidenum">
              <a:rPr lang="es-PE" smtClean="0"/>
              <a:t>3</a:t>
            </a:fld>
            <a:endParaRPr lang="es-PE"/>
          </a:p>
        </p:txBody>
      </p:sp>
      <p:sp>
        <p:nvSpPr>
          <p:cNvPr id="15" name="1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PE" smtClean="0"/>
              <a:t>maited paisig delgado</a:t>
            </a:r>
            <a:endParaRPr lang="es-PE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500034" y="428604"/>
            <a:ext cx="8358246" cy="769441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s-PE" sz="4400" dirty="0" smtClean="0"/>
              <a:t>¿CUANDO DEBE ENTREGARSE?</a:t>
            </a:r>
            <a:endParaRPr lang="es-PE" sz="4400" dirty="0"/>
          </a:p>
        </p:txBody>
      </p:sp>
      <p:sp>
        <p:nvSpPr>
          <p:cNvPr id="3" name="2 Rectángulo"/>
          <p:cNvSpPr/>
          <p:nvPr/>
        </p:nvSpPr>
        <p:spPr>
          <a:xfrm>
            <a:off x="428596" y="1500174"/>
            <a:ext cx="3714776" cy="5000660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s-PE" sz="2400" b="1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Este documento deberá</a:t>
            </a:r>
          </a:p>
          <a:p>
            <a:pPr algn="just"/>
            <a:r>
              <a:rPr lang="es-PE" sz="2400" b="1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Ser entregado en el</a:t>
            </a:r>
          </a:p>
          <a:p>
            <a:pPr algn="just"/>
            <a:r>
              <a:rPr lang="es-PE" sz="2400" b="1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 </a:t>
            </a:r>
            <a:r>
              <a:rPr lang="es-PE" sz="2400" b="1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momento en que se </a:t>
            </a:r>
          </a:p>
          <a:p>
            <a:pPr algn="just"/>
            <a:r>
              <a:rPr lang="es-PE" sz="2400" b="1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Perciba la retribución y </a:t>
            </a:r>
          </a:p>
          <a:p>
            <a:pPr algn="just"/>
            <a:r>
              <a:rPr lang="es-PE" sz="2400" b="1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Por el monto de la misma , </a:t>
            </a:r>
          </a:p>
          <a:p>
            <a:pPr algn="just"/>
            <a:r>
              <a:rPr lang="es-PE" sz="2400" b="1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Sin embargo  ,  cabe</a:t>
            </a:r>
          </a:p>
          <a:p>
            <a:pPr algn="just"/>
            <a:r>
              <a:rPr lang="es-PE" sz="2400" b="1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Recordar que también</a:t>
            </a:r>
          </a:p>
          <a:p>
            <a:pPr algn="just"/>
            <a:r>
              <a:rPr lang="es-PE" sz="2400" b="1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Deberá ser emitido aún</a:t>
            </a:r>
          </a:p>
          <a:p>
            <a:pPr algn="just"/>
            <a:r>
              <a:rPr lang="es-PE" sz="2400" b="1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Cuando el servicio haya</a:t>
            </a:r>
          </a:p>
          <a:p>
            <a:pPr algn="just"/>
            <a:r>
              <a:rPr lang="es-PE" sz="2400" b="1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Sido prestado en forma</a:t>
            </a:r>
          </a:p>
          <a:p>
            <a:pPr algn="just"/>
            <a:r>
              <a:rPr lang="es-PE" sz="2400" b="1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Gratuita con la leyenda :</a:t>
            </a:r>
          </a:p>
          <a:p>
            <a:pPr algn="just"/>
            <a:r>
              <a:rPr lang="es-PE" sz="2400" b="1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¨Servicio  prestado </a:t>
            </a:r>
          </a:p>
          <a:p>
            <a:pPr algn="just"/>
            <a:r>
              <a:rPr lang="es-PE" sz="2400" b="1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gratuitamente</a:t>
            </a:r>
          </a:p>
        </p:txBody>
      </p:sp>
      <p:sp>
        <p:nvSpPr>
          <p:cNvPr id="4" name="3 Rectángulo"/>
          <p:cNvSpPr/>
          <p:nvPr/>
        </p:nvSpPr>
        <p:spPr>
          <a:xfrm>
            <a:off x="4429124" y="1571612"/>
            <a:ext cx="4500594" cy="50006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PE" smtClean="0"/>
              <a:t>20/07/2016</a:t>
            </a:r>
            <a:endParaRPr lang="es-PE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D0001-59AB-4E03-A614-3F5170A37CB4}" type="slidenum">
              <a:rPr lang="es-PE" smtClean="0"/>
              <a:t>4</a:t>
            </a:fld>
            <a:endParaRPr lang="es-PE"/>
          </a:p>
        </p:txBody>
      </p:sp>
      <p:sp>
        <p:nvSpPr>
          <p:cNvPr id="7" name="6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PE" smtClean="0"/>
              <a:t>maited paisig delgado</a:t>
            </a:r>
            <a:endParaRPr lang="es-PE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PE" smtClean="0"/>
              <a:t>20/07/2016</a:t>
            </a:r>
            <a:endParaRPr lang="es-PE"/>
          </a:p>
        </p:txBody>
      </p:sp>
      <p:sp>
        <p:nvSpPr>
          <p:cNvPr id="3" name="2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D0001-59AB-4E03-A614-3F5170A37CB4}" type="slidenum">
              <a:rPr lang="es-PE" smtClean="0"/>
              <a:t>5</a:t>
            </a:fld>
            <a:endParaRPr lang="es-PE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PE" smtClean="0"/>
              <a:t>maited paisig delgado</a:t>
            </a:r>
            <a:endParaRPr lang="es-PE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PE" smtClean="0"/>
              <a:t>20/07/2016</a:t>
            </a:r>
            <a:endParaRPr lang="es-PE"/>
          </a:p>
        </p:txBody>
      </p:sp>
      <p:sp>
        <p:nvSpPr>
          <p:cNvPr id="3" name="2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D0001-59AB-4E03-A614-3F5170A37CB4}" type="slidenum">
              <a:rPr lang="es-PE" smtClean="0"/>
              <a:t>6</a:t>
            </a:fld>
            <a:endParaRPr lang="es-PE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PE" smtClean="0"/>
              <a:t>maited paisig delgado</a:t>
            </a:r>
            <a:endParaRPr lang="es-PE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68</TotalTime>
  <Words>186</Words>
  <Application>Microsoft Office PowerPoint</Application>
  <PresentationFormat>Presentación en pantalla (4:3)</PresentationFormat>
  <Paragraphs>59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7" baseType="lpstr">
      <vt:lpstr>Tema de Office</vt:lpstr>
      <vt:lpstr>Diapositiva 1</vt:lpstr>
      <vt:lpstr>Diapositiva 2</vt:lpstr>
      <vt:lpstr>Diapositiva 3</vt:lpstr>
      <vt:lpstr>Diapositiva 4</vt:lpstr>
      <vt:lpstr>Diapositiva 5</vt:lpstr>
      <vt:lpstr>Diapositiva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CEBARAN</dc:creator>
  <cp:lastModifiedBy>CEBARAN</cp:lastModifiedBy>
  <cp:revision>7</cp:revision>
  <dcterms:created xsi:type="dcterms:W3CDTF">2016-07-20T16:48:57Z</dcterms:created>
  <dcterms:modified xsi:type="dcterms:W3CDTF">2016-07-20T17:57:23Z</dcterms:modified>
</cp:coreProperties>
</file>